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6773-2694-1D4E-88B4-5E1C90416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ED2F7-2A8D-F54D-8CED-2974B5D97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8E603-5440-9B4A-B742-058B761E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1ADF-7D7B-A84C-AF22-669D1708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16E15-846D-FB4F-A098-E4865E3A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2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4552-FB3A-1E45-B051-3C2F8FF0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92CA8-01C2-E54A-B6E4-F0F1848E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B6B2A-98F9-7240-94D3-E5D36AD5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FA3E9-6996-FC42-A1C8-ABA705EF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482F0-F87B-914A-8E39-4C96D104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7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BA52B-8468-5D43-8EEE-AFEDDA1F4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AFCAF-15BF-054B-967D-F25FEE8F6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99E15-75DE-A845-A14C-E7842E5F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3F7CD-EEAE-7A42-856C-438B0FEB5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C9308-B755-4C4C-B86B-B3611343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3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B7EEF-D47E-6543-A7A4-63DE33DA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6ABD2-EC7A-DD49-8B32-C25A9FFFD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7585D-0EBA-2548-91DE-E9ED7446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81829-A893-E644-8ABD-54B340AD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B560-6237-F940-978F-C0642058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5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5F21-7CB1-DC4A-9ECE-BF053AC2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A52E1-129E-4348-A672-07AC5CEA8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15B6-5B8F-3248-A309-CD76A7A4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30E76-4953-5E40-83C2-D0FACDB1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3A052-D4D3-1243-BB44-A996D885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F9DF-B2DC-354C-B58C-050492C8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CE01C-7262-F64F-BD9A-40688111E4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42C55-155B-CA47-BACD-6BA3C05F8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59300-6F2A-9149-8EF0-15D1CBC5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B663F-D2B0-2C4A-B8EC-B508967D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0768A-E6E1-1B41-A87B-B92A01E6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6A96-60DE-964C-A604-71AEC732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AED4-91ED-EA41-B05E-4F526CC0F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F78B5-B0C4-174F-872E-2DB42FC77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B7C28-05A8-F849-A681-13C75CBCB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3F492-B5A8-DC41-AED8-BB91CD41C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DC46B6-2096-D14A-97C1-C493D7DA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444ED-034B-AD45-95E8-04333C4C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3868DA-8B80-5D40-944D-9D5F1599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3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02F5-265B-8B4B-9EC1-EEFAA382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497BA-2EDF-F14E-81EC-56FF20803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22048-C68F-8E49-B2A2-4B06EE058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BD1DB-2675-C540-B86D-D2B9848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3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F0E68E-FCC3-6342-A013-3AEC54B2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CB34E-D5E0-C74B-9C45-7212E3AE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6DFB-CC85-C847-B399-7CDC0FFC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7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CC30-CB06-6740-9CEB-04675824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10C32-2E0D-824F-99FF-E6B15B9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31A8A-70E5-AA45-9FB8-0047E8A0F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AD856-A5E1-F542-8070-CEFD477E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93519-A388-B64D-A96F-3BBB72384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33FED-64DD-D840-9E0E-DC675658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DCDE-244E-244A-AC18-2CF2C2F4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89C2A-10C6-BA42-BF57-4E5FB3A9A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2D40F-1727-B14B-9C3C-C9307E1DB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60C73-12C4-0E4F-B564-FA406448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00041-A018-3646-A4CD-CA1B0866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05D94-A99C-8540-AE6D-3D1D7958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4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9DB936-99C7-6A4A-ABD1-08F4E2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65FA9-DECD-F149-BB77-77245AE84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B7C9D-730F-9C4B-A183-DF8928DE8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3756-23D8-CF47-AFCF-2614D5D3C64B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F1D15-8865-EE43-AE85-E34136A7C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F50CF-3AFF-9243-9BFA-AB75B34FD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D649D-A5D3-2C46-8D00-E90F9BBFB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9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2F753-FD51-FA4B-BE41-1C491C79F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07" y="0"/>
            <a:ext cx="784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rvard-university-vector-logo – Make Time">
            <a:extLst>
              <a:ext uri="{FF2B5EF4-FFF2-40B4-BE49-F238E27FC236}">
                <a16:creationId xmlns:a16="http://schemas.microsoft.com/office/drawing/2014/main" id="{F27BFD00-1332-6349-B798-354A4026E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" y="147654"/>
            <a:ext cx="3070225" cy="82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ale-University-Logo-Header-VNIOiena8OGMXs8hu65vBXbujKPXBcgD - Inspired  Minds">
            <a:extLst>
              <a:ext uri="{FF2B5EF4-FFF2-40B4-BE49-F238E27FC236}">
                <a16:creationId xmlns:a16="http://schemas.microsoft.com/office/drawing/2014/main" id="{329846D8-94F0-2242-B2E6-20E634A55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7" b="25514"/>
          <a:stretch/>
        </p:blipFill>
        <p:spPr bwMode="auto">
          <a:xfrm>
            <a:off x="641130" y="1079997"/>
            <a:ext cx="3497263" cy="10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inceton University">
            <a:extLst>
              <a:ext uri="{FF2B5EF4-FFF2-40B4-BE49-F238E27FC236}">
                <a16:creationId xmlns:a16="http://schemas.microsoft.com/office/drawing/2014/main" id="{25969375-B4A6-9C43-98F7-919C1898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" y="2163459"/>
            <a:ext cx="3254375" cy="87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own University Logo transparent PNG - StickPNG">
            <a:extLst>
              <a:ext uri="{FF2B5EF4-FFF2-40B4-BE49-F238E27FC236}">
                <a16:creationId xmlns:a16="http://schemas.microsoft.com/office/drawing/2014/main" id="{39F9AD40-EF99-8F4D-A718-A6AF859CE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65" y="3143440"/>
            <a:ext cx="1975645" cy="98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dentity | Identity Guidelines">
            <a:extLst>
              <a:ext uri="{FF2B5EF4-FFF2-40B4-BE49-F238E27FC236}">
                <a16:creationId xmlns:a16="http://schemas.microsoft.com/office/drawing/2014/main" id="{E11E7CBF-2AB8-6C44-947C-410FB0546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27539" b="21377"/>
          <a:stretch/>
        </p:blipFill>
        <p:spPr bwMode="auto">
          <a:xfrm>
            <a:off x="0" y="4324571"/>
            <a:ext cx="4471988" cy="86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erchandising · Cornell University Brand Center">
            <a:extLst>
              <a:ext uri="{FF2B5EF4-FFF2-40B4-BE49-F238E27FC236}">
                <a16:creationId xmlns:a16="http://schemas.microsoft.com/office/drawing/2014/main" id="{6ABDAD0E-2556-C14F-8A9C-F5C282D7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5" y="5453533"/>
            <a:ext cx="3254377" cy="105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Penn Logos | Penn Branding">
            <a:extLst>
              <a:ext uri="{FF2B5EF4-FFF2-40B4-BE49-F238E27FC236}">
                <a16:creationId xmlns:a16="http://schemas.microsoft.com/office/drawing/2014/main" id="{673A9804-D3FF-8B40-9E81-002287DF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75" y="196688"/>
            <a:ext cx="2371723" cy="77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tanford University - Mooxye Blog">
            <a:extLst>
              <a:ext uri="{FF2B5EF4-FFF2-40B4-BE49-F238E27FC236}">
                <a16:creationId xmlns:a16="http://schemas.microsoft.com/office/drawing/2014/main" id="{C06FB5AF-E1D9-3E41-B0F2-866EB565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197" y="1362616"/>
            <a:ext cx="2604068" cy="117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1A6D680-27E3-A941-AAD9-C43A137A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13" y="2764852"/>
            <a:ext cx="2524697" cy="12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UC Berkeley to lead $25 Million Quantum Computing center - Swiss Quantum Hub">
            <a:extLst>
              <a:ext uri="{FF2B5EF4-FFF2-40B4-BE49-F238E27FC236}">
                <a16:creationId xmlns:a16="http://schemas.microsoft.com/office/drawing/2014/main" id="{EF342981-CC15-CD4E-8917-EB741B98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63" y="4361469"/>
            <a:ext cx="2871787" cy="69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University of Virgina Customer Story - Salesforce.org">
            <a:extLst>
              <a:ext uri="{FF2B5EF4-FFF2-40B4-BE49-F238E27FC236}">
                <a16:creationId xmlns:a16="http://schemas.microsoft.com/office/drawing/2014/main" id="{7A244D4E-5750-6B49-B8BE-ACF77788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07" y="2286123"/>
            <a:ext cx="3043237" cy="7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tudent Shipping To Oxford University">
            <a:extLst>
              <a:ext uri="{FF2B5EF4-FFF2-40B4-BE49-F238E27FC236}">
                <a16:creationId xmlns:a16="http://schemas.microsoft.com/office/drawing/2014/main" id="{6A80320F-8516-4447-90DB-C5B8AE37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248" y="234642"/>
            <a:ext cx="2621752" cy="80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About the logo | University of Cambridge">
            <a:extLst>
              <a:ext uri="{FF2B5EF4-FFF2-40B4-BE49-F238E27FC236}">
                <a16:creationId xmlns:a16="http://schemas.microsoft.com/office/drawing/2014/main" id="{20668119-4F53-3147-B9C5-EB4E74FB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139" y="3195214"/>
            <a:ext cx="2871787" cy="75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urham uni logo - Careers in Sport">
            <a:extLst>
              <a:ext uri="{FF2B5EF4-FFF2-40B4-BE49-F238E27FC236}">
                <a16:creationId xmlns:a16="http://schemas.microsoft.com/office/drawing/2014/main" id="{793F5093-5A85-B046-AFDA-A3C32DB4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36" y="5323845"/>
            <a:ext cx="2439195" cy="90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t Andrews | The University of Edinburgh">
            <a:extLst>
              <a:ext uri="{FF2B5EF4-FFF2-40B4-BE49-F238E27FC236}">
                <a16:creationId xmlns:a16="http://schemas.microsoft.com/office/drawing/2014/main" id="{318F9FCE-9242-2B4F-ADFA-A19FC7C8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19" y="5673536"/>
            <a:ext cx="2524697" cy="111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A92817DE-DD2C-C748-9F0B-0B3A12D2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222" y="4402535"/>
            <a:ext cx="2859415" cy="8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KU Number Theory Days 2019">
            <a:extLst>
              <a:ext uri="{FF2B5EF4-FFF2-40B4-BE49-F238E27FC236}">
                <a16:creationId xmlns:a16="http://schemas.microsoft.com/office/drawing/2014/main" id="{F8224B15-8ADC-F842-AF5B-93079AC5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26" y="1168019"/>
            <a:ext cx="4309545" cy="87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TU Beyond Borders - Hong Kong University of Science and Technology (HKUST)  - School of Engineering (BSc/Beng)">
            <a:extLst>
              <a:ext uri="{FF2B5EF4-FFF2-40B4-BE49-F238E27FC236}">
                <a16:creationId xmlns:a16="http://schemas.microsoft.com/office/drawing/2014/main" id="{B4A29F7F-FEC2-9946-A0D1-D0DDC5BE7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18081" r="4157" b="12693"/>
          <a:stretch/>
        </p:blipFill>
        <p:spPr bwMode="auto">
          <a:xfrm>
            <a:off x="8980933" y="5453533"/>
            <a:ext cx="3043238" cy="97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Rice University Logo | University logo, Rice university, University">
            <a:extLst>
              <a:ext uri="{FF2B5EF4-FFF2-40B4-BE49-F238E27FC236}">
                <a16:creationId xmlns:a16="http://schemas.microsoft.com/office/drawing/2014/main" id="{65D218D0-416E-194E-A2C1-2D74BD79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755" y="3384888"/>
            <a:ext cx="1975645" cy="7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Boston University Medical Campus eliminates downtime and simplifies data  management with StorMagic SvSAN - StorMagic">
            <a:extLst>
              <a:ext uri="{FF2B5EF4-FFF2-40B4-BE49-F238E27FC236}">
                <a16:creationId xmlns:a16="http://schemas.microsoft.com/office/drawing/2014/main" id="{D488D694-CB75-B646-A360-E876A4D12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" t="13244" r="8499" b="13244"/>
          <a:stretch/>
        </p:blipFill>
        <p:spPr bwMode="auto">
          <a:xfrm>
            <a:off x="7103614" y="49242"/>
            <a:ext cx="2040036" cy="94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547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Susie Smart (Student)</dc:creator>
  <cp:lastModifiedBy>Susie Smart (Student)</cp:lastModifiedBy>
  <cp:revision>4</cp:revision>
  <dcterms:created xsi:type="dcterms:W3CDTF">2021-03-14T17:33:01Z</dcterms:created>
  <dcterms:modified xsi:type="dcterms:W3CDTF">2021-03-14T19:48:41Z</dcterms:modified>
</cp:coreProperties>
</file>